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AD5299-9DD1-4BCA-8301-405A40673AB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A362F4-E808-41B4-8B89-A4F6C0177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January 14,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What is motion?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How do you know if an object is in motion?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January 15,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What is the formula used to calculate speed?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January 16,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Solve.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If Saul is able to run 15m in 5 seconds what is his speed?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January 17,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What type of graph is used to graph the motion of an object (hint: look at your vocabulary)?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82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Tuesday January 14, 2014</vt:lpstr>
      <vt:lpstr>Wednesday January 15, 2014</vt:lpstr>
      <vt:lpstr>Thursday January 16, 2014</vt:lpstr>
      <vt:lpstr>Friday January 17,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January 14, 2014</dc:title>
  <dc:creator>engelking_christen</dc:creator>
  <cp:lastModifiedBy>engelking_christen</cp:lastModifiedBy>
  <cp:revision>1</cp:revision>
  <dcterms:created xsi:type="dcterms:W3CDTF">2014-01-14T14:26:11Z</dcterms:created>
  <dcterms:modified xsi:type="dcterms:W3CDTF">2014-01-14T14:35:02Z</dcterms:modified>
</cp:coreProperties>
</file>