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2AC1075-E005-4A2D-AC01-84C0B027E00A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8D27697-83BA-440A-85B7-FD2E9D4F047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January 20, 2014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Calculate the following: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Libby walked 2 km to the store and it took her 3 hours, what was her speed?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i="1" dirty="0" smtClean="0"/>
              <a:t>*Reminder: Use the proper label!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January 21,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type of graph is used to graph the motion of an object (hint: look at your vocabulary)?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Wednesday January 22,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Labe the axis in the diagram below (x and y):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048000" y="2514600"/>
            <a:ext cx="3429000" cy="3200400"/>
            <a:chOff x="3048000" y="2514600"/>
            <a:chExt cx="3429000" cy="3200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048000" y="2514600"/>
              <a:ext cx="0" cy="3200400"/>
            </a:xfrm>
            <a:prstGeom prst="line">
              <a:avLst/>
            </a:prstGeom>
            <a:ln w="222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048000" y="5715000"/>
              <a:ext cx="3429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 </a:t>
            </a:r>
            <a:r>
              <a:rPr lang="en-US" dirty="0" smtClean="0"/>
              <a:t>January 23,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Label the diagram below (x, y, and what is found on each axis):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48000" y="2971800"/>
            <a:ext cx="3429000" cy="3200400"/>
            <a:chOff x="3048000" y="2514600"/>
            <a:chExt cx="3429000" cy="3200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048000" y="2514600"/>
              <a:ext cx="0" cy="3200400"/>
            </a:xfrm>
            <a:prstGeom prst="line">
              <a:avLst/>
            </a:prstGeom>
            <a:ln w="222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048000" y="5715000"/>
              <a:ext cx="3429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January 24,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Graph the following:</a:t>
            </a:r>
          </a:p>
          <a:p>
            <a:pPr>
              <a:buNone/>
            </a:pPr>
            <a:r>
              <a:rPr lang="en-US" dirty="0" smtClean="0"/>
              <a:t>4 m/s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*Reminder: I am looking for proper labels &amp; intervals.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4114800" y="2362200"/>
            <a:ext cx="3429000" cy="3200400"/>
            <a:chOff x="3048000" y="2514600"/>
            <a:chExt cx="3429000" cy="3200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048000" y="2514600"/>
              <a:ext cx="0" cy="3200400"/>
            </a:xfrm>
            <a:prstGeom prst="line">
              <a:avLst/>
            </a:prstGeom>
            <a:ln w="22225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048000" y="5715000"/>
              <a:ext cx="3429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</TotalTime>
  <Words>126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Monday January 20, 2014</vt:lpstr>
      <vt:lpstr>Tuesday January 21, 2014</vt:lpstr>
      <vt:lpstr> Wednesday January 22, 2014</vt:lpstr>
      <vt:lpstr>Thursday January 23, 2014</vt:lpstr>
      <vt:lpstr>Friday January 24, 2014</vt:lpstr>
    </vt:vector>
  </TitlesOfParts>
  <Company>USD 443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January 20, 2014</dc:title>
  <dc:creator>engelking_christen</dc:creator>
  <cp:lastModifiedBy>engelking_christen</cp:lastModifiedBy>
  <cp:revision>3</cp:revision>
  <dcterms:created xsi:type="dcterms:W3CDTF">2014-01-20T14:32:02Z</dcterms:created>
  <dcterms:modified xsi:type="dcterms:W3CDTF">2014-01-20T14:58:32Z</dcterms:modified>
</cp:coreProperties>
</file>