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5C9F4C-10A0-49DE-8682-B4201AE5FFA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6FE050-CC0C-4DA4-9788-3ED143A0E9C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January 28,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Graph the following:</a:t>
            </a:r>
          </a:p>
          <a:p>
            <a:pPr>
              <a:buNone/>
            </a:pPr>
            <a:r>
              <a:rPr lang="en-US" sz="2000" i="1" dirty="0" smtClean="0"/>
              <a:t>(Be sure to put all labels on the graph, and graph at least 2 points)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3200" dirty="0" smtClean="0"/>
              <a:t>22.5 m/s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30480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05200" y="5638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January 29,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can you tell which object is traveling the fastest in a graph?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819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2200" y="5410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362200" y="3124200"/>
            <a:ext cx="914400" cy="2286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2200" y="3505200"/>
            <a:ext cx="1447800" cy="1905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62200" y="4724400"/>
            <a:ext cx="17526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48000" y="2590800"/>
            <a:ext cx="6600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3371" y="3011269"/>
            <a:ext cx="6600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4267200"/>
            <a:ext cx="6600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January 30,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person doing in the graph?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2819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362200" y="5410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62200" y="40386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41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0535" y="3429000"/>
            <a:ext cx="461665" cy="15741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Distance (m)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January 31,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story is being told below?</a:t>
            </a:r>
            <a:endParaRPr lang="en-US" dirty="0"/>
          </a:p>
        </p:txBody>
      </p:sp>
      <p:pic>
        <p:nvPicPr>
          <p:cNvPr id="8" name="Picture 7" descr="76601grap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7062" y="2514600"/>
            <a:ext cx="3919938" cy="31407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1467</TotalTime>
  <Words>85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Tuesday January 28, 2014</vt:lpstr>
      <vt:lpstr>Wednesday January 29, 2014</vt:lpstr>
      <vt:lpstr>Thursday January 30, 2014</vt:lpstr>
      <vt:lpstr>Friday January 31,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January 28, 2014</dc:title>
  <dc:creator>engelking_christen</dc:creator>
  <cp:lastModifiedBy>engelking_christen</cp:lastModifiedBy>
  <cp:revision>144</cp:revision>
  <dcterms:created xsi:type="dcterms:W3CDTF">2014-01-27T14:46:15Z</dcterms:created>
  <dcterms:modified xsi:type="dcterms:W3CDTF">2014-01-28T15:13:55Z</dcterms:modified>
</cp:coreProperties>
</file>