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F6CFE-BEAF-48BB-9C43-304F3E01412A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B42781-2924-4EFD-B026-71F44AD46B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February 11,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force.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 February 12,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Determine if the people below are applying a force that is a push or a pull.</a:t>
            </a:r>
            <a:endParaRPr lang="en-US" dirty="0"/>
          </a:p>
        </p:txBody>
      </p:sp>
      <p:pic>
        <p:nvPicPr>
          <p:cNvPr id="6" name="Picture 5" descr="push pu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667000"/>
            <a:ext cx="4291012" cy="35904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February 13,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do you know if a force will change, start or stop the motion of an object? (*Hint think about net force)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February 14,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net force of the forces applied to the box below (Be sure to use the proper label and show your work).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95600" y="3581400"/>
            <a:ext cx="2438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295400" y="4038600"/>
            <a:ext cx="1524000" cy="5334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5410200" y="4038600"/>
            <a:ext cx="1524000" cy="5334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810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Test 1">
      <a:dk1>
        <a:sysClr val="windowText" lastClr="000000"/>
      </a:dk1>
      <a:lt1>
        <a:sysClr val="window" lastClr="FFFFFF"/>
      </a:lt1>
      <a:dk2>
        <a:srgbClr val="C8A5E3"/>
      </a:dk2>
      <a:lt2>
        <a:srgbClr val="000000"/>
      </a:lt2>
      <a:accent1>
        <a:srgbClr val="682D95"/>
      </a:accent1>
      <a:accent2>
        <a:srgbClr val="7F7F7F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11250</TotalTime>
  <Words>93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Tuesday February 11, 2014</vt:lpstr>
      <vt:lpstr>Wednesday February 12, 2014</vt:lpstr>
      <vt:lpstr>Thursday February 13, 2014</vt:lpstr>
      <vt:lpstr>Friday February 14,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February 10, 2014</dc:title>
  <dc:creator>engelking_christen</dc:creator>
  <cp:lastModifiedBy>engelking_christen</cp:lastModifiedBy>
  <cp:revision>788</cp:revision>
  <dcterms:created xsi:type="dcterms:W3CDTF">2014-02-03T19:15:22Z</dcterms:created>
  <dcterms:modified xsi:type="dcterms:W3CDTF">2014-02-11T14:45:26Z</dcterms:modified>
</cp:coreProperties>
</file>