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7AE8C6-14D7-4356-91C5-231F8B2F88F6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5745AA-2C30-4EE1-9198-537C10DF5A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When does force affect motion?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February 18,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Newton’s three laws of motion?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February 19, 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Newton’s first law states that an object in motion will stay in motion until acted on by another force, explain why a soccer ball that has been kicked across the grass eventually stops rolling.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February 20, 2014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inertia means.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February 21, 2014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76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Tuesday February 18, 2014</vt:lpstr>
      <vt:lpstr>Wednesday February 19, 2014</vt:lpstr>
      <vt:lpstr>Thursday February 20, 2014</vt:lpstr>
      <vt:lpstr>Friday February 21, 2014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February 18, 2014</dc:title>
  <dc:creator>engelking_christen</dc:creator>
  <cp:lastModifiedBy>engelking_christen</cp:lastModifiedBy>
  <cp:revision>1</cp:revision>
  <dcterms:created xsi:type="dcterms:W3CDTF">2014-02-14T15:10:47Z</dcterms:created>
  <dcterms:modified xsi:type="dcterms:W3CDTF">2014-02-14T15:16:52Z</dcterms:modified>
</cp:coreProperties>
</file>