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EE4C867-5B85-4AC7-88F9-CDE532D9890E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A21BDE-FCFF-467F-BC61-2D511FB7593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C867-5B85-4AC7-88F9-CDE532D9890E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1BDE-FCFF-467F-BC61-2D511FB759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EE4C867-5B85-4AC7-88F9-CDE532D9890E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AA21BDE-FCFF-467F-BC61-2D511FB7593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C867-5B85-4AC7-88F9-CDE532D9890E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A21BDE-FCFF-467F-BC61-2D511FB7593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C867-5B85-4AC7-88F9-CDE532D9890E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AA21BDE-FCFF-467F-BC61-2D511FB7593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EE4C867-5B85-4AC7-88F9-CDE532D9890E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AA21BDE-FCFF-467F-BC61-2D511FB7593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EE4C867-5B85-4AC7-88F9-CDE532D9890E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AA21BDE-FCFF-467F-BC61-2D511FB7593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C867-5B85-4AC7-88F9-CDE532D9890E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A21BDE-FCFF-467F-BC61-2D511FB759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C867-5B85-4AC7-88F9-CDE532D9890E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A21BDE-FCFF-467F-BC61-2D511FB759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C867-5B85-4AC7-88F9-CDE532D9890E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A21BDE-FCFF-467F-BC61-2D511FB7593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EE4C867-5B85-4AC7-88F9-CDE532D9890E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AA21BDE-FCFF-467F-BC61-2D511FB7593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EE4C867-5B85-4AC7-88F9-CDE532D9890E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AA21BDE-FCFF-467F-BC61-2D511FB759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February 24, 2014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 have two boxes. Box #1 has a much greater mass than box #2. Describe the amount of force that would need to be applied to both to make them move (Think about Newton’s second law of motion).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February 25,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Billy is sitting in a chair in class. If the action force is the downward push of his weight on the chair, what is the reaction force?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February 27,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Amyx</a:t>
            </a:r>
            <a:r>
              <a:rPr lang="en-US" dirty="0" smtClean="0"/>
              <a:t> is building a </a:t>
            </a:r>
            <a:r>
              <a:rPr lang="en-US" dirty="0" err="1" smtClean="0"/>
              <a:t>treehouse</a:t>
            </a:r>
            <a:r>
              <a:rPr lang="en-US" dirty="0" smtClean="0"/>
              <a:t> in his backyard. He notices that every time he strikes a nail with the hammer, the hammer bounces back just a little bit as the nail goes farther into the wood. This is because when the hammer strikes and exerts a force on the nail… What </a:t>
            </a:r>
            <a:r>
              <a:rPr lang="en-US" smtClean="0"/>
              <a:t>does the nail do?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February 28,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Take a moment to reflect. With the comic strips due today, what did you find to be the most difficult part of creating a comic strip? What was the easiest part?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</TotalTime>
  <Words>189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Median</vt:lpstr>
      <vt:lpstr>Monday February 24, 2014</vt:lpstr>
      <vt:lpstr>Tuesday February 25, 2014</vt:lpstr>
      <vt:lpstr>Thursday February 27, 2014</vt:lpstr>
      <vt:lpstr>Friday February 28, 2014</vt:lpstr>
    </vt:vector>
  </TitlesOfParts>
  <Company>USD 443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February 24, 2014</dc:title>
  <dc:creator>engelking_christen</dc:creator>
  <cp:lastModifiedBy>engelking_christen</cp:lastModifiedBy>
  <cp:revision>1</cp:revision>
  <dcterms:created xsi:type="dcterms:W3CDTF">2014-02-24T13:54:07Z</dcterms:created>
  <dcterms:modified xsi:type="dcterms:W3CDTF">2014-02-24T14:03:18Z</dcterms:modified>
</cp:coreProperties>
</file>