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7698-7DB8-405D-909F-DC7EE7B0A21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DE0907A-5013-41CA-8259-C9C15C8963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7698-7DB8-405D-909F-DC7EE7B0A21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907A-5013-41CA-8259-C9C15C896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7698-7DB8-405D-909F-DC7EE7B0A21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907A-5013-41CA-8259-C9C15C896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7698-7DB8-405D-909F-DC7EE7B0A21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907A-5013-41CA-8259-C9C15C8963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7698-7DB8-405D-909F-DC7EE7B0A21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E0907A-5013-41CA-8259-C9C15C89635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7698-7DB8-405D-909F-DC7EE7B0A21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907A-5013-41CA-8259-C9C15C89635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7698-7DB8-405D-909F-DC7EE7B0A21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907A-5013-41CA-8259-C9C15C89635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7698-7DB8-405D-909F-DC7EE7B0A21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907A-5013-41CA-8259-C9C15C896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7698-7DB8-405D-909F-DC7EE7B0A21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907A-5013-41CA-8259-C9C15C896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7698-7DB8-405D-909F-DC7EE7B0A21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907A-5013-41CA-8259-C9C15C89635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97698-7DB8-405D-909F-DC7EE7B0A21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E0907A-5013-41CA-8259-C9C15C89635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1497698-7DB8-405D-909F-DC7EE7B0A21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DE0907A-5013-41CA-8259-C9C15C8963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February 3, 2014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943600" y="1447800"/>
            <a:ext cx="2743200" cy="5029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Label the graph using the options in the box in the upper right corner.</a:t>
            </a:r>
            <a:endParaRPr lang="en-US" dirty="0"/>
          </a:p>
        </p:txBody>
      </p:sp>
      <p:pic>
        <p:nvPicPr>
          <p:cNvPr id="6" name="Picture 5" descr="graph.JPG"/>
          <p:cNvPicPr>
            <a:picLocks noChangeAspect="1"/>
          </p:cNvPicPr>
          <p:nvPr/>
        </p:nvPicPr>
        <p:blipFill>
          <a:blip r:embed="rId2" cstate="print"/>
          <a:srcRect l="25833"/>
          <a:stretch>
            <a:fillRect/>
          </a:stretch>
        </p:blipFill>
        <p:spPr>
          <a:xfrm rot="5400000">
            <a:off x="114299" y="1257301"/>
            <a:ext cx="5486401" cy="5715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95800" y="4648200"/>
            <a:ext cx="533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200400" y="22098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4200" y="23622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733800" y="5562600"/>
            <a:ext cx="533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200400" y="28956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February 4,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Using the graph given:</a:t>
            </a:r>
          </a:p>
          <a:p>
            <a:pPr>
              <a:buNone/>
            </a:pPr>
            <a:r>
              <a:rPr lang="en-US" dirty="0" smtClean="0"/>
              <a:t>What is the slope of the line in the first 3 seconds?</a:t>
            </a:r>
            <a:endParaRPr lang="en-US" dirty="0"/>
          </a:p>
        </p:txBody>
      </p:sp>
      <p:pic>
        <p:nvPicPr>
          <p:cNvPr id="4" name="Picture 3" descr="graph 2.JPG"/>
          <p:cNvPicPr>
            <a:picLocks noChangeAspect="1"/>
          </p:cNvPicPr>
          <p:nvPr/>
        </p:nvPicPr>
        <p:blipFill>
          <a:blip r:embed="rId2" cstate="print"/>
          <a:srcRect l="47500" t="10950" r="20000"/>
          <a:stretch>
            <a:fillRect/>
          </a:stretch>
        </p:blipFill>
        <p:spPr>
          <a:xfrm rot="5400000">
            <a:off x="1936044" y="1416756"/>
            <a:ext cx="2971800" cy="60818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February 5,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Using the graph below:</a:t>
            </a:r>
          </a:p>
          <a:p>
            <a:pPr>
              <a:buNone/>
            </a:pPr>
            <a:r>
              <a:rPr lang="en-US" dirty="0" smtClean="0"/>
              <a:t>What is Clarissa’s speed between 3 and 8 seconds? How do you know?</a:t>
            </a:r>
            <a:endParaRPr lang="en-US" dirty="0"/>
          </a:p>
        </p:txBody>
      </p:sp>
      <p:pic>
        <p:nvPicPr>
          <p:cNvPr id="4" name="Picture 3" descr="graph 2.JPG"/>
          <p:cNvPicPr>
            <a:picLocks noChangeAspect="1"/>
          </p:cNvPicPr>
          <p:nvPr/>
        </p:nvPicPr>
        <p:blipFill>
          <a:blip r:embed="rId2" cstate="print"/>
          <a:srcRect l="47500" t="10950" r="20000"/>
          <a:stretch>
            <a:fillRect/>
          </a:stretch>
        </p:blipFill>
        <p:spPr>
          <a:xfrm rot="5400000">
            <a:off x="1936044" y="1416756"/>
            <a:ext cx="2971800" cy="60818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February 6,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Using the graph below:</a:t>
            </a:r>
          </a:p>
          <a:p>
            <a:pPr>
              <a:buNone/>
            </a:pPr>
            <a:r>
              <a:rPr lang="en-US" dirty="0" smtClean="0"/>
              <a:t>When does Clarissa reverse direction while maintaining a constant speed?</a:t>
            </a:r>
            <a:endParaRPr lang="en-US" dirty="0"/>
          </a:p>
        </p:txBody>
      </p:sp>
      <p:pic>
        <p:nvPicPr>
          <p:cNvPr id="4" name="Picture 3" descr="graph 2.JPG"/>
          <p:cNvPicPr>
            <a:picLocks noChangeAspect="1"/>
          </p:cNvPicPr>
          <p:nvPr/>
        </p:nvPicPr>
        <p:blipFill>
          <a:blip r:embed="rId2" cstate="print"/>
          <a:srcRect l="47500" t="10950" r="20000"/>
          <a:stretch>
            <a:fillRect/>
          </a:stretch>
        </p:blipFill>
        <p:spPr>
          <a:xfrm rot="5400000">
            <a:off x="1936044" y="1416756"/>
            <a:ext cx="2971800" cy="608188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</TotalTime>
  <Words>91</Words>
  <Application>Microsoft Office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Equity</vt:lpstr>
      <vt:lpstr>Monday February 3, 2014</vt:lpstr>
      <vt:lpstr>Tuesday February 4, 2014</vt:lpstr>
      <vt:lpstr>Wednesday February 5, 2014</vt:lpstr>
      <vt:lpstr>Thursday February 6, 2014</vt:lpstr>
    </vt:vector>
  </TitlesOfParts>
  <Company>USD 443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February 3, 2014</dc:title>
  <dc:creator>engelking_christen</dc:creator>
  <cp:lastModifiedBy>engelking_christen</cp:lastModifiedBy>
  <cp:revision>2</cp:revision>
  <dcterms:created xsi:type="dcterms:W3CDTF">2014-02-03T15:13:39Z</dcterms:created>
  <dcterms:modified xsi:type="dcterms:W3CDTF">2014-02-03T15:27:31Z</dcterms:modified>
</cp:coreProperties>
</file>