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5AE8F6F-0D08-4194-BE6A-9FAB2A38067B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F5CB26E-F874-4DB2-86E6-E6F29B1520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E8F6F-0D08-4194-BE6A-9FAB2A38067B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CB26E-F874-4DB2-86E6-E6F29B152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E8F6F-0D08-4194-BE6A-9FAB2A38067B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CB26E-F874-4DB2-86E6-E6F29B152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E8F6F-0D08-4194-BE6A-9FAB2A38067B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CB26E-F874-4DB2-86E6-E6F29B152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5AE8F6F-0D08-4194-BE6A-9FAB2A38067B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F5CB26E-F874-4DB2-86E6-E6F29B1520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E8F6F-0D08-4194-BE6A-9FAB2A38067B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F5CB26E-F874-4DB2-86E6-E6F29B1520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E8F6F-0D08-4194-BE6A-9FAB2A38067B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F5CB26E-F874-4DB2-86E6-E6F29B152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E8F6F-0D08-4194-BE6A-9FAB2A38067B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CB26E-F874-4DB2-86E6-E6F29B1520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E8F6F-0D08-4194-BE6A-9FAB2A38067B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CB26E-F874-4DB2-86E6-E6F29B152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5AE8F6F-0D08-4194-BE6A-9FAB2A38067B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F5CB26E-F874-4DB2-86E6-E6F29B1520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5AE8F6F-0D08-4194-BE6A-9FAB2A38067B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F5CB26E-F874-4DB2-86E6-E6F29B1520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5AE8F6F-0D08-4194-BE6A-9FAB2A38067B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F5CB26E-F874-4DB2-86E6-E6F29B1520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</a:t>
            </a:r>
            <a:r>
              <a:rPr lang="en-US" dirty="0" smtClean="0"/>
              <a:t>March </a:t>
            </a:r>
            <a:r>
              <a:rPr lang="en-US" dirty="0" smtClean="0"/>
              <a:t>31,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Define the term weathering.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April 1,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are the two types of weathering? Describe each.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April 2,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Define erosion.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April 3,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are the agents of erosion? Describe how each of the three agents work.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April 4,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is the difference between weathering and erosion?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59</TotalTime>
  <Words>69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Monday March 31, 2014</vt:lpstr>
      <vt:lpstr>Tuesday April 1, 2014</vt:lpstr>
      <vt:lpstr>Wednesday April 2, 2014</vt:lpstr>
      <vt:lpstr>Thursday April 3, 2014</vt:lpstr>
      <vt:lpstr>Friday April 4, 2012</vt:lpstr>
    </vt:vector>
  </TitlesOfParts>
  <Company>USD 443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engelking_christen</dc:creator>
  <cp:lastModifiedBy>engelking_christen</cp:lastModifiedBy>
  <cp:revision>8</cp:revision>
  <dcterms:created xsi:type="dcterms:W3CDTF">2014-03-25T17:07:03Z</dcterms:created>
  <dcterms:modified xsi:type="dcterms:W3CDTF">2014-03-31T13:21:48Z</dcterms:modified>
</cp:coreProperties>
</file>