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BAEB62-936E-49B4-9070-35831575E08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37AA0A-9E74-47AF-BD52-A79E129CA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March 5,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List what you already know about the Earth </a:t>
            </a:r>
          </a:p>
          <a:p>
            <a:pPr>
              <a:buNone/>
            </a:pPr>
            <a:r>
              <a:rPr lang="en-US" sz="2000" dirty="0" smtClean="0"/>
              <a:t>(its layers, plate tectonics, weathering, erosion, deposition…)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March 6,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</a:t>
            </a:r>
            <a:r>
              <a:rPr lang="en-US" smtClean="0"/>
              <a:t>the major layers of the Earth?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1069</TotalTime>
  <Words>40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Wednesday March 5, 2014</vt:lpstr>
      <vt:lpstr>Thursday March 6, 2014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March 5, 2014</dc:title>
  <dc:creator>engelking_christen</dc:creator>
  <cp:lastModifiedBy>engelking_christen</cp:lastModifiedBy>
  <cp:revision>3</cp:revision>
  <dcterms:created xsi:type="dcterms:W3CDTF">2014-03-03T21:07:01Z</dcterms:created>
  <dcterms:modified xsi:type="dcterms:W3CDTF">2014-03-04T14:56:38Z</dcterms:modified>
</cp:coreProperties>
</file>