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sldIdLst>
    <p:sldId id="256" r:id="rId2"/>
    <p:sldId id="262" r:id="rId3"/>
    <p:sldId id="258" r:id="rId4"/>
    <p:sldId id="261" r:id="rId5"/>
    <p:sldId id="259" r:id="rId6"/>
    <p:sldId id="309" r:id="rId7"/>
    <p:sldId id="327" r:id="rId8"/>
    <p:sldId id="310" r:id="rId9"/>
    <p:sldId id="311" r:id="rId10"/>
    <p:sldId id="312" r:id="rId11"/>
    <p:sldId id="332" r:id="rId12"/>
    <p:sldId id="313" r:id="rId13"/>
    <p:sldId id="334" r:id="rId14"/>
    <p:sldId id="314" r:id="rId15"/>
    <p:sldId id="264" r:id="rId16"/>
    <p:sldId id="335" r:id="rId17"/>
    <p:sldId id="315" r:id="rId18"/>
    <p:sldId id="270" r:id="rId19"/>
    <p:sldId id="260" r:id="rId20"/>
    <p:sldId id="316" r:id="rId21"/>
    <p:sldId id="337" r:id="rId22"/>
    <p:sldId id="271" r:id="rId23"/>
    <p:sldId id="268" r:id="rId24"/>
    <p:sldId id="339" r:id="rId25"/>
    <p:sldId id="340" r:id="rId26"/>
    <p:sldId id="341" r:id="rId27"/>
    <p:sldId id="342" r:id="rId28"/>
    <p:sldId id="344" r:id="rId29"/>
    <p:sldId id="346" r:id="rId30"/>
    <p:sldId id="317" r:id="rId31"/>
    <p:sldId id="275" r:id="rId32"/>
    <p:sldId id="318" r:id="rId33"/>
    <p:sldId id="347" r:id="rId34"/>
    <p:sldId id="319" r:id="rId35"/>
    <p:sldId id="320" r:id="rId36"/>
    <p:sldId id="321" r:id="rId37"/>
    <p:sldId id="322" r:id="rId38"/>
    <p:sldId id="323" r:id="rId39"/>
    <p:sldId id="267" r:id="rId40"/>
    <p:sldId id="306" r:id="rId41"/>
    <p:sldId id="279" r:id="rId42"/>
    <p:sldId id="358" r:id="rId43"/>
    <p:sldId id="286" r:id="rId44"/>
    <p:sldId id="284" r:id="rId45"/>
    <p:sldId id="348" r:id="rId46"/>
    <p:sldId id="325" r:id="rId47"/>
    <p:sldId id="285" r:id="rId48"/>
    <p:sldId id="303" r:id="rId49"/>
    <p:sldId id="349" r:id="rId50"/>
    <p:sldId id="350" r:id="rId51"/>
    <p:sldId id="351" r:id="rId52"/>
    <p:sldId id="297" r:id="rId53"/>
    <p:sldId id="296" r:id="rId54"/>
    <p:sldId id="352" r:id="rId55"/>
    <p:sldId id="353" r:id="rId56"/>
    <p:sldId id="298" r:id="rId57"/>
    <p:sldId id="354" r:id="rId58"/>
    <p:sldId id="301" r:id="rId59"/>
    <p:sldId id="304" r:id="rId60"/>
    <p:sldId id="292" r:id="rId61"/>
    <p:sldId id="326" r:id="rId62"/>
    <p:sldId id="291" r:id="rId63"/>
    <p:sldId id="328" r:id="rId64"/>
    <p:sldId id="360" r:id="rId65"/>
    <p:sldId id="287" r:id="rId66"/>
    <p:sldId id="329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327" autoAdjust="0"/>
    <p:restoredTop sz="86444" autoAdjust="0"/>
  </p:normalViewPr>
  <p:slideViewPr>
    <p:cSldViewPr>
      <p:cViewPr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63B9B-0541-4BEE-B136-AC81D1CAE8F7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95361-9C81-4983-9B1D-2C9745F6BB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910174-67AF-48E9-83F0-42515CD52DD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6B6F11-506A-4794-B741-6055907CF8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tahscience.oremjr.alpine.k12.ut.us/sciber00/7th/cells/sciber/chloro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video.google.com/videoplay?docid=-473881095297986256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hammockbridge.com/home/images/stories/fresh_fruit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rkive.org/brown-hydra/hydra-oligactis/video-09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video.google.com/videoplay?docid=8862676622825903059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video.google.com/videoplay?docid=-4738810952979862561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Located in plant cells</a:t>
            </a:r>
          </a:p>
          <a:p>
            <a:r>
              <a:rPr lang="en-US" dirty="0" smtClean="0"/>
              <a:t>Uses the energy of sunlight to make food</a:t>
            </a:r>
          </a:p>
          <a:p>
            <a:r>
              <a:rPr lang="en-US" dirty="0" smtClean="0"/>
              <a:t>Contains chlorophyll causing the organelle to be green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Click the picture</a:t>
            </a:r>
            <a:endParaRPr lang="en-US" sz="1600" dirty="0"/>
          </a:p>
        </p:txBody>
      </p:sp>
      <p:pic>
        <p:nvPicPr>
          <p:cNvPr id="64516" name="Picture 4" descr="http://utahscience.oremjr.alpine.k12.ut.us/sciber00/7th/cells/images/chlor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581400"/>
            <a:ext cx="2743200" cy="2657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Circulatory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system consisting of the heart and a closed system of vessels (arteries, veins, and capillaries) which provide a continuous flow of blood to your body, supplying the tissues with oxygen and nutrients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fluid inside a cell.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Body organs responsible for getting food into and out of the body and for making use of food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Deoxyribonucleic Acid</a:t>
            </a:r>
          </a:p>
          <a:p>
            <a:pPr>
              <a:buNone/>
            </a:pPr>
            <a:r>
              <a:rPr lang="en-US" dirty="0" smtClean="0"/>
              <a:t>A cells genetic material that carries information needed to make new cells and new organisms.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</a:t>
            </a:r>
            <a:r>
              <a:rPr lang="en-US" dirty="0" smtClean="0"/>
              <a:t>gg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reproductive cell produced by the female.</a:t>
            </a:r>
            <a:endParaRPr lang="en-US" dirty="0"/>
          </a:p>
        </p:txBody>
      </p:sp>
      <p:pic>
        <p:nvPicPr>
          <p:cNvPr id="11266" name="Picture 2" descr="http://www.realscienceprograms.com/files/IMAGES/egg_c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5740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surroundings of an object 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organism made up of cells that have a nucleus enclosed by a membrane; eukaryotes include animals, plants and fungi.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</a:t>
            </a:r>
            <a:r>
              <a:rPr lang="en-US" dirty="0" smtClean="0"/>
              <a:t>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union of male and female gametes.</a:t>
            </a:r>
            <a:endParaRPr lang="en-US" dirty="0"/>
          </a:p>
        </p:txBody>
      </p:sp>
      <p:pic>
        <p:nvPicPr>
          <p:cNvPr id="41986" name="Picture 2" descr="http://www.dreamstime.com/human-sperm-and-egg-fertilization-glow-thumb4187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7640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</a:t>
            </a:r>
            <a:r>
              <a:rPr lang="en-US" dirty="0" smtClean="0"/>
              <a:t>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part of a plant that contains the fertilized seeds capable of becoming a new plant. Fruit develops from the female part of the plant. </a:t>
            </a:r>
            <a:endParaRPr lang="en-US" dirty="0"/>
          </a:p>
        </p:txBody>
      </p:sp>
      <p:pic>
        <p:nvPicPr>
          <p:cNvPr id="40962" name="Picture 2" descr="http://images.google.com/images?q=tbn:Y_-WadjxAuIuhM:hammockbridge.com/home/images/stories/fresh_frui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3538649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pollen-bearing part of a stamen.</a:t>
            </a:r>
            <a:endParaRPr lang="en-US" dirty="0"/>
          </a:p>
        </p:txBody>
      </p:sp>
      <p:pic>
        <p:nvPicPr>
          <p:cNvPr id="13314" name="Picture 2" descr="http://www.plantstogrow.com/botany/fact_pages/images_2/anther-02cr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828800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special, normal or proper activity of an organ or part.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Geotropism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Growth of a living organism in response to gravity, such as the downward growth of plant roots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Hibernation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5867400" cy="3763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spend the winter in close quarters in a dormant condition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</a:t>
            </a:r>
            <a:r>
              <a:rPr lang="en-US" dirty="0" smtClean="0"/>
              <a:t>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he tendency of a system to maintain internal stability, responding to any situation or stimulus that disturbs its normal condition or function.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Hydra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freshwater polyp with a cylindrical body at one end and a mouth surrounded by tentacles at the other.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system of biological structures and processes within an organism that protects against disease by identifying and killing pathogens and tumor cells.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Integumentary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body system that is the natural outer body covering of an animal such as the skin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Sequence of the structures of living things from the least complex to the most complex- </a:t>
            </a:r>
          </a:p>
          <a:p>
            <a:pPr>
              <a:buNone/>
            </a:pPr>
            <a:r>
              <a:rPr lang="en-US" dirty="0" smtClean="0"/>
              <a:t>cells, tissues, organs, organ systems, organisms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All functions required for life to exist: </a:t>
            </a:r>
          </a:p>
          <a:p>
            <a:pPr marL="651510" indent="-514350">
              <a:buNone/>
            </a:pPr>
            <a:r>
              <a:rPr lang="en-US" dirty="0" smtClean="0"/>
              <a:t>1. Perform gas exchange; </a:t>
            </a:r>
          </a:p>
          <a:p>
            <a:pPr marL="651510" indent="-514350">
              <a:buNone/>
            </a:pPr>
            <a:r>
              <a:rPr lang="en-US" dirty="0" smtClean="0"/>
              <a:t>2. Movement; </a:t>
            </a:r>
          </a:p>
          <a:p>
            <a:pPr marL="651510" indent="-514350">
              <a:buNone/>
            </a:pPr>
            <a:r>
              <a:rPr lang="en-US" dirty="0" smtClean="0"/>
              <a:t>3. Intake of nutrients; </a:t>
            </a:r>
          </a:p>
          <a:p>
            <a:pPr marL="651510" indent="-514350">
              <a:buNone/>
            </a:pPr>
            <a:r>
              <a:rPr lang="en-US" dirty="0" smtClean="0"/>
              <a:t>4. Disposal of waste;</a:t>
            </a:r>
          </a:p>
          <a:p>
            <a:pPr marL="651510" indent="-514350">
              <a:buNone/>
            </a:pPr>
            <a:r>
              <a:rPr lang="en-US" dirty="0" smtClean="0"/>
              <a:t>5. Respond to a stimulus; </a:t>
            </a:r>
          </a:p>
          <a:p>
            <a:pPr marL="651510" indent="-514350">
              <a:buNone/>
            </a:pPr>
            <a:r>
              <a:rPr lang="en-US" dirty="0" smtClean="0"/>
              <a:t>6. Reproduce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Make something continue, keep something in working order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nary_fiss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048000"/>
            <a:ext cx="4233051" cy="3254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</a:t>
            </a:r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Reproduction, as budding, fission, or spore formation, not involving the union of gametes.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instrument that makes small objects look larger.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periodic passage of groups of animals (especially birds or fishes) from one region to another for feeding or breeding</a:t>
            </a:r>
            <a:endParaRPr lang="en-US" dirty="0"/>
          </a:p>
        </p:txBody>
      </p:sp>
      <p:pic>
        <p:nvPicPr>
          <p:cNvPr id="33794" name="Picture 2" descr="http://bp3.blogger.com/_di4gX_Z6eh8/Rth8mggDGBI/AAAAAAAAAEM/Ugct1dIs2II/s400/Mission_Migration_Scre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86125"/>
            <a:ext cx="3810000" cy="311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Multi-cellular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Consisting of many cells; </a:t>
            </a:r>
            <a:r>
              <a:rPr lang="en-US" dirty="0" err="1" smtClean="0"/>
              <a:t>multicellular</a:t>
            </a:r>
            <a:r>
              <a:rPr lang="en-US" dirty="0" smtClean="0"/>
              <a:t> organism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system of cells, tissues, and organs that regulates the body's responses to internal and external stimuli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 in all eukaryotic cells</a:t>
            </a:r>
          </a:p>
          <a:p>
            <a:pPr>
              <a:buNone/>
            </a:pPr>
            <a:r>
              <a:rPr lang="en-US" dirty="0" smtClean="0"/>
              <a:t>Contains the cell’s DNA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collection of tissues that carry out a specialized function of the body.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group of organs that work together to perform body functions.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One of the small bodies in a cells’ cytoplasm that are specialized to perform a specific function.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living thing; anything that can carry out life processes independently.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</a:t>
            </a:r>
            <a:r>
              <a:rPr lang="en-US" dirty="0" smtClean="0"/>
              <a:t>varies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609600" y="1524000"/>
            <a:ext cx="4041775" cy="750887"/>
          </a:xfrm>
        </p:spPr>
        <p:txBody>
          <a:bodyPr/>
          <a:lstStyle/>
          <a:p>
            <a:r>
              <a:rPr lang="en-US" dirty="0" smtClean="0"/>
              <a:t>Plant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5800" y="2362200"/>
            <a:ext cx="5410200" cy="3763963"/>
          </a:xfrm>
        </p:spPr>
        <p:txBody>
          <a:bodyPr/>
          <a:lstStyle/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he lower part of the pistil, enclosing the ovules or young seeds.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Budding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4648200" cy="4525963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dirty="0" smtClean="0"/>
              <a:t>An asexual reproductive structure, as in yeast or a hydra, that consists of an outgrowth capable of developing into a new individual.</a:t>
            </a:r>
          </a:p>
        </p:txBody>
      </p:sp>
      <p:pic>
        <p:nvPicPr>
          <p:cNvPr id="8196" name="Picture 4" descr="http://www.waycross.edu/faculty/bmajdi/hydra%20bud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3622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Ovum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female reproductive cell, which is capable of developing, usually only after fertilization, into a new individual.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phototropism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change in the growth of a plant in response to light.</a:t>
            </a:r>
            <a:endParaRPr lang="en-US" dirty="0"/>
          </a:p>
        </p:txBody>
      </p:sp>
      <p:pic>
        <p:nvPicPr>
          <p:cNvPr id="4" name="Picture 3" descr="phototropi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514600"/>
            <a:ext cx="3884294" cy="2582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female reproductive part of a flower.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</a:t>
            </a:r>
            <a:r>
              <a:rPr lang="en-US" dirty="0" smtClean="0"/>
              <a:t>ollen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tiny granules that contain the male sperm cells of seed plants.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Pollination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transfer of pollen from the male reproductive structures to the female structures of seed plants.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existing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cell that already exists.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organism that consists of a single cell that does not have a nucleus.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Multiplication or increase, as by natural reproduction.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Regrowth</a:t>
            </a:r>
            <a:r>
              <a:rPr lang="en-US" dirty="0" smtClean="0"/>
              <a:t> of tissue that has been lost, removed or injured.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control or direct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</a:t>
            </a:r>
            <a:r>
              <a:rPr lang="en-US" dirty="0" smtClean="0"/>
              <a:t>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microscopic structure containing a nucleus and cytoplasm enclosed by a membrane; the basic unit of life.</a:t>
            </a:r>
            <a:endParaRPr lang="en-US" dirty="0"/>
          </a:p>
        </p:txBody>
      </p:sp>
      <p:pic>
        <p:nvPicPr>
          <p:cNvPr id="1028" name="Picture 4" descr="http://ez002.k12.sd.us/cel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828800"/>
            <a:ext cx="4343400" cy="3353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system by which oxygen gets taken into the body and an exchange of oxygen and carbon dioxide takes place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action following a stimulus 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Sex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Reproductive cell containing half of the genetic material necessary to form a complete organism.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Reproduction in which the sex cells from two parents unite to produce offspring that share traits from both parents.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Celled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organism that consists of one cell that performs all life functions. 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body's supportive and protective system consisting of bones and connective tissues 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Sperm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Male sex cell.</a:t>
            </a:r>
            <a:endParaRPr lang="en-US" dirty="0"/>
          </a:p>
        </p:txBody>
      </p:sp>
      <p:pic>
        <p:nvPicPr>
          <p:cNvPr id="13314" name="Picture 2" descr="http://images.google.com/images?q=tbn:elb-Qbyps-SKWM:blog.bioethics.net/sperm%252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002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Internal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ability of an organism to maintain a consistent environment inside the body 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</a:t>
            </a:r>
            <a:r>
              <a:rPr lang="en-US" dirty="0" smtClean="0"/>
              <a:t>tamen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male reproductive structure of a flowering plant, which produce pollen.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</a:t>
            </a:r>
            <a:r>
              <a:rPr lang="en-US" dirty="0" smtClean="0"/>
              <a:t>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part of a pistil that receives the pollen.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protective barrier that encloses a cell.</a:t>
            </a:r>
          </a:p>
          <a:p>
            <a:r>
              <a:rPr lang="en-US" dirty="0" smtClean="0"/>
              <a:t>Controls the movement of materials into and out of the cell.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Something causing or regarded as causing a response.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arrangement of parts in an organism.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Thermotropism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change in growth of a plant in response to heat.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group of similar cells that perform a common function.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Distinguishing characteristic or quality 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Tropism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Plant growth in response to a stimulus.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plant cells.</a:t>
            </a:r>
          </a:p>
          <a:p>
            <a:r>
              <a:rPr lang="en-US" dirty="0" smtClean="0"/>
              <a:t>Stores water and other fluids.</a:t>
            </a:r>
          </a:p>
          <a:p>
            <a:r>
              <a:rPr lang="en-US" dirty="0" smtClean="0"/>
              <a:t>Helps support cells.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parts:</a:t>
            </a:r>
          </a:p>
          <a:p>
            <a:pPr lvl="1"/>
            <a:r>
              <a:rPr lang="en-US" dirty="0" smtClean="0"/>
              <a:t>All organisms are made of one or more cells</a:t>
            </a:r>
          </a:p>
          <a:p>
            <a:pPr lvl="1"/>
            <a:r>
              <a:rPr lang="en-US" dirty="0" smtClean="0"/>
              <a:t>The cell is the basic unit of life</a:t>
            </a:r>
          </a:p>
          <a:p>
            <a:pPr lvl="1"/>
            <a:r>
              <a:rPr lang="en-US" dirty="0" smtClean="0"/>
              <a:t>All cells come from existing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rigid structure that give support to a cell.</a:t>
            </a:r>
          </a:p>
          <a:p>
            <a:r>
              <a:rPr lang="en-US" dirty="0" smtClean="0"/>
              <a:t>Found only in plant cells.</a:t>
            </a:r>
          </a:p>
          <a:p>
            <a:r>
              <a:rPr lang="en-US" dirty="0" smtClean="0"/>
              <a:t>Allows plants to stand upright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   </a:t>
            </a:r>
            <a:r>
              <a:rPr lang="en-US" sz="1400" dirty="0" smtClean="0"/>
              <a:t>The photograph of Elodea has the pointer directed at the </a:t>
            </a:r>
          </a:p>
          <a:p>
            <a:pPr>
              <a:buNone/>
            </a:pPr>
            <a:r>
              <a:rPr lang="en-US" sz="1400" dirty="0" smtClean="0"/>
              <a:t>				      cell wall between two cells</a:t>
            </a:r>
          </a:p>
        </p:txBody>
      </p:sp>
      <p:pic>
        <p:nvPicPr>
          <p:cNvPr id="66562" name="Picture 2" descr="94 k. jpg of a cell w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267200"/>
            <a:ext cx="274320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Chlorophyll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green pigment found inside a chloroplast.</a:t>
            </a:r>
          </a:p>
          <a:p>
            <a:r>
              <a:rPr lang="en-US" dirty="0" smtClean="0"/>
              <a:t>Traps the energy of sunlight.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3553</TotalTime>
  <Words>1062</Words>
  <Application>Microsoft Office PowerPoint</Application>
  <PresentationFormat>On-screen Show (4:3)</PresentationFormat>
  <Paragraphs>165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Apex</vt:lpstr>
      <vt:lpstr>Life Science</vt:lpstr>
      <vt:lpstr>Anther</vt:lpstr>
      <vt:lpstr>Asexual Reproduction</vt:lpstr>
      <vt:lpstr>Budding</vt:lpstr>
      <vt:lpstr>Cell</vt:lpstr>
      <vt:lpstr>Cell Membrane</vt:lpstr>
      <vt:lpstr>The Cell Theory</vt:lpstr>
      <vt:lpstr>Cell Wall</vt:lpstr>
      <vt:lpstr>Chlorophyll</vt:lpstr>
      <vt:lpstr>Chloroplasts</vt:lpstr>
      <vt:lpstr>Circulatory System</vt:lpstr>
      <vt:lpstr>Cytoplasm</vt:lpstr>
      <vt:lpstr>Digestive System</vt:lpstr>
      <vt:lpstr>DNA</vt:lpstr>
      <vt:lpstr>Egg cell</vt:lpstr>
      <vt:lpstr>Environment</vt:lpstr>
      <vt:lpstr>Eukaryote</vt:lpstr>
      <vt:lpstr>Fertilization</vt:lpstr>
      <vt:lpstr>Fruit</vt:lpstr>
      <vt:lpstr>Function</vt:lpstr>
      <vt:lpstr>Geotropism</vt:lpstr>
      <vt:lpstr>Hibernation</vt:lpstr>
      <vt:lpstr>Homeostasis</vt:lpstr>
      <vt:lpstr>Hydra</vt:lpstr>
      <vt:lpstr>Immune System</vt:lpstr>
      <vt:lpstr>Integumentary System</vt:lpstr>
      <vt:lpstr>Levels of Organization</vt:lpstr>
      <vt:lpstr>Life Functions</vt:lpstr>
      <vt:lpstr>Maintain</vt:lpstr>
      <vt:lpstr>Microscope</vt:lpstr>
      <vt:lpstr>Migration</vt:lpstr>
      <vt:lpstr>Multi-cellular</vt:lpstr>
      <vt:lpstr>Nervous System</vt:lpstr>
      <vt:lpstr>Nucleus</vt:lpstr>
      <vt:lpstr>Organ</vt:lpstr>
      <vt:lpstr>Organ System</vt:lpstr>
      <vt:lpstr>Organelle</vt:lpstr>
      <vt:lpstr>Organism</vt:lpstr>
      <vt:lpstr>Ovaries</vt:lpstr>
      <vt:lpstr>Ovum</vt:lpstr>
      <vt:lpstr>phototropism</vt:lpstr>
      <vt:lpstr>Pistil</vt:lpstr>
      <vt:lpstr>Pollen</vt:lpstr>
      <vt:lpstr>Pollination</vt:lpstr>
      <vt:lpstr>Pre existing Cell</vt:lpstr>
      <vt:lpstr>Prokaryote</vt:lpstr>
      <vt:lpstr>Propagation</vt:lpstr>
      <vt:lpstr>Regeneration</vt:lpstr>
      <vt:lpstr>Regulate</vt:lpstr>
      <vt:lpstr>Respiratory System</vt:lpstr>
      <vt:lpstr>Response</vt:lpstr>
      <vt:lpstr>Sex cell</vt:lpstr>
      <vt:lpstr>Sexual reproduction</vt:lpstr>
      <vt:lpstr>Single Celled</vt:lpstr>
      <vt:lpstr>Skeletal System</vt:lpstr>
      <vt:lpstr>Sperm</vt:lpstr>
      <vt:lpstr>Stable Internal Conditions</vt:lpstr>
      <vt:lpstr>Stamen</vt:lpstr>
      <vt:lpstr>Stigma</vt:lpstr>
      <vt:lpstr>Stimulus</vt:lpstr>
      <vt:lpstr>Structure</vt:lpstr>
      <vt:lpstr>Thermotropism</vt:lpstr>
      <vt:lpstr>Tissue</vt:lpstr>
      <vt:lpstr>Trait</vt:lpstr>
      <vt:lpstr>Tropism</vt:lpstr>
      <vt:lpstr>Vacuoles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Christen</dc:creator>
  <cp:lastModifiedBy>engelking_christen</cp:lastModifiedBy>
  <cp:revision>294</cp:revision>
  <dcterms:created xsi:type="dcterms:W3CDTF">2009-11-19T03:13:22Z</dcterms:created>
  <dcterms:modified xsi:type="dcterms:W3CDTF">2013-10-21T19:28:18Z</dcterms:modified>
</cp:coreProperties>
</file>