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72" r:id="rId5"/>
    <p:sldId id="273" r:id="rId6"/>
    <p:sldId id="258" r:id="rId7"/>
    <p:sldId id="274" r:id="rId8"/>
    <p:sldId id="275" r:id="rId9"/>
    <p:sldId id="259" r:id="rId10"/>
    <p:sldId id="270" r:id="rId11"/>
    <p:sldId id="276" r:id="rId12"/>
    <p:sldId id="260" r:id="rId13"/>
    <p:sldId id="261" r:id="rId14"/>
    <p:sldId id="277" r:id="rId15"/>
    <p:sldId id="282" r:id="rId16"/>
    <p:sldId id="262" r:id="rId17"/>
    <p:sldId id="278" r:id="rId18"/>
    <p:sldId id="263" r:id="rId19"/>
    <p:sldId id="264" r:id="rId20"/>
    <p:sldId id="279" r:id="rId21"/>
    <p:sldId id="280" r:id="rId22"/>
    <p:sldId id="265" r:id="rId23"/>
    <p:sldId id="266" r:id="rId24"/>
    <p:sldId id="281" r:id="rId25"/>
    <p:sldId id="267" r:id="rId26"/>
    <p:sldId id="268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AD236A-6043-4DB2-A604-298720855E75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A549E1-E82C-468D-B242-BB8F0F990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sdigger.com/image/1e65b90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force that opposes motion between two surfaces that are in contact</a:t>
            </a:r>
            <a:endParaRPr lang="en-US" dirty="0"/>
          </a:p>
        </p:txBody>
      </p:sp>
      <p:pic>
        <p:nvPicPr>
          <p:cNvPr id="1026" name="Picture 2" descr="http://www.slimfilms.com/graphics/8fric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429000"/>
            <a:ext cx="2590800" cy="2835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Frictionless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surface that creates little friction against an object moving across its surface.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force of attraction between objects that is due to their masses.</a:t>
            </a:r>
          </a:p>
          <a:p>
            <a:endParaRPr lang="en-US" dirty="0"/>
          </a:p>
        </p:txBody>
      </p:sp>
      <p:pic>
        <p:nvPicPr>
          <p:cNvPr id="2050" name="Picture 2" descr="C:\Documents and Settings\Engelking_Christen\Local Settings\Temporary Internet Files\Content.IE5\3775LXFC\MC9001981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703534"/>
            <a:ext cx="2971800" cy="3287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tendency of an object to resist being moved or if the object is moving to resist a change in speed or direction until an outside force acts on the object.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Distance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graph showing the motion of an object over a given period of time.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(Medium)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intervening substance, such as air, through which a force acts or an effect is produced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object’s change in position relative to a reference point.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3810000"/>
            <a:ext cx="3962400" cy="0"/>
          </a:xfrm>
          <a:prstGeom prst="line">
            <a:avLst/>
          </a:prstGeom>
          <a:ln w="571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Documents and Settings\Engelking_Christen\Local Settings\Temporary Internet Files\Content.IE5\3D02MZHL\MM90017817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200400"/>
            <a:ext cx="2060575" cy="2150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combination of all forces acting on an object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unit for force (symbol, N)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3505200"/>
            <a:ext cx="1600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Newton’s Laws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Objects at rest remains at rest and objects in motion remain in motion unless acted on by an unbalanced force. </a:t>
            </a:r>
          </a:p>
          <a:p>
            <a:pPr>
              <a:buNone/>
            </a:pPr>
            <a:r>
              <a:rPr lang="en-US" dirty="0" smtClean="0"/>
              <a:t>2. The acceleration of an object depends on the mass of the object and the amount of force applied. </a:t>
            </a:r>
          </a:p>
          <a:p>
            <a:pPr>
              <a:buNone/>
            </a:pPr>
            <a:r>
              <a:rPr lang="en-US" dirty="0" smtClean="0"/>
              <a:t>3. For every action there is an equal and opposite reaction.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rate at which velocity changes over time; an object accelerates if its speed, direction or both </a:t>
            </a:r>
            <a:r>
              <a:rPr lang="en-US" dirty="0" smtClean="0"/>
              <a:t>change.</a:t>
            </a:r>
            <a:endParaRPr lang="en-US" dirty="0"/>
          </a:p>
          <a:p>
            <a:endParaRPr lang="en-US" dirty="0"/>
          </a:p>
        </p:txBody>
      </p:sp>
      <p:pic>
        <p:nvPicPr>
          <p:cNvPr id="13316" name="Picture 4" descr="http://zebu.uoregon.edu/~soper/Orbits/acceler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5105400" cy="340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place where somebody or something is, especially in relation to other things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sloping surface that allows access from one level to a higher or lower level, or raises something up above floor or ground level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object that appears to stay in place.</a:t>
            </a:r>
          </a:p>
          <a:p>
            <a:endParaRPr lang="en-US" dirty="0"/>
          </a:p>
        </p:txBody>
      </p:sp>
      <p:pic>
        <p:nvPicPr>
          <p:cNvPr id="4099" name="Picture 3" descr="C:\Documents and Settings\Engelking_Christen\Local Settings\Temporary Internet Files\Content.IE5\O2SQBNYX\MP9000490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67000"/>
            <a:ext cx="46863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distance traveled divided by the time taken to travel that distance.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system for measuring periods of time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Unbalance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nonzero net force, which changes an object's </a:t>
            </a:r>
            <a:r>
              <a:rPr lang="en-US" dirty="0" smtClean="0"/>
              <a:t>motion.</a:t>
            </a:r>
            <a:endParaRPr lang="en-US" dirty="0"/>
          </a:p>
        </p:txBody>
      </p:sp>
      <p:pic>
        <p:nvPicPr>
          <p:cNvPr id="4098" name="Picture 2" descr="http://t0.gstatic.com/images?q=tbn:hT5Hhu7d0wL-ZM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876800"/>
            <a:ext cx="2984863" cy="1559259"/>
          </a:xfrm>
          <a:prstGeom prst="rect">
            <a:avLst/>
          </a:prstGeom>
          <a:noFill/>
        </p:spPr>
      </p:pic>
      <p:pic>
        <p:nvPicPr>
          <p:cNvPr id="4102" name="Picture 6" descr="http://t0.gstatic.com/images?q=tbn:63uKvN5YEuOsfM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0"/>
            <a:ext cx="1981200" cy="1981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speed of an object in a particular direction.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measure of the gravitational force exerted on an object; its value can change with the location of the </a:t>
            </a:r>
            <a:r>
              <a:rPr lang="en-US" dirty="0" smtClean="0"/>
              <a:t>object in </a:t>
            </a:r>
            <a:r>
              <a:rPr lang="en-US" dirty="0" smtClean="0"/>
              <a:t>the universe.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X-Axis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horizontal line along the bottom of a graph on which the scale for </a:t>
            </a:r>
            <a:r>
              <a:rPr lang="en-US" dirty="0" smtClean="0"/>
              <a:t>time </a:t>
            </a:r>
            <a:r>
              <a:rPr lang="en-US" dirty="0" smtClean="0"/>
              <a:t>is placed.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Y-Axis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vertical line on the left side of a graph on which the scale for the </a:t>
            </a:r>
            <a:r>
              <a:rPr lang="en-US" dirty="0" smtClean="0"/>
              <a:t>distance traveled </a:t>
            </a:r>
            <a:r>
              <a:rPr lang="en-US" dirty="0" smtClean="0"/>
              <a:t>is placed.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Action/Reaction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Force pairs that are equal in size but opposite in direction.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friction experienced by objects moving through air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total distance traveled divided by the total time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400" y="2971800"/>
            <a:ext cx="3962400" cy="2142530"/>
            <a:chOff x="2286000" y="2971800"/>
            <a:chExt cx="3962400" cy="2142530"/>
          </a:xfrm>
        </p:grpSpPr>
        <p:sp>
          <p:nvSpPr>
            <p:cNvPr id="5" name="Rectangle 4"/>
            <p:cNvSpPr/>
            <p:nvPr/>
          </p:nvSpPr>
          <p:spPr>
            <a:xfrm>
              <a:off x="2667000" y="2971800"/>
              <a:ext cx="32903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Distance</a:t>
              </a:r>
              <a:endPara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0" y="3962400"/>
              <a:ext cx="3962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578387" y="4191000"/>
              <a:ext cx="16562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Time</a:t>
              </a:r>
              <a:endPara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Equal forces acting on an object in opposite directions, producing a net force of 0N, the object does not move and will not change the motion of a moving object.</a:t>
            </a:r>
            <a:endParaRPr lang="en-US" dirty="0"/>
          </a:p>
          <a:p>
            <a:endParaRPr lang="en-US" dirty="0"/>
          </a:p>
        </p:txBody>
      </p:sp>
      <p:pic>
        <p:nvPicPr>
          <p:cNvPr id="5124" name="Picture 4" descr="balanced forc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352800"/>
            <a:ext cx="2209800" cy="1886415"/>
          </a:xfrm>
          <a:prstGeom prst="rect">
            <a:avLst/>
          </a:prstGeom>
          <a:noFill/>
        </p:spPr>
      </p:pic>
      <p:pic>
        <p:nvPicPr>
          <p:cNvPr id="5126" name="Picture 6" descr="http://t0.gstatic.com/images?q=tbn:dZtnxOkRZnicNM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581400"/>
            <a:ext cx="3605574" cy="1409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make different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way in which somebody or something goes, points, or faces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push </a:t>
            </a:r>
            <a:r>
              <a:rPr lang="en-US" dirty="0" smtClean="0"/>
              <a:t>or pull that changes the motion or shape of an object </a:t>
            </a:r>
            <a:endParaRPr lang="en-US" dirty="0"/>
          </a:p>
        </p:txBody>
      </p:sp>
      <p:pic>
        <p:nvPicPr>
          <p:cNvPr id="1026" name="Picture 2" descr="C:\Documents and Settings\Engelking_Christen\Local Settings\Temporary Internet Files\Content.IE5\3D02MZHL\MM90017396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3022835" cy="2433638"/>
          </a:xfrm>
          <a:prstGeom prst="rect">
            <a:avLst/>
          </a:prstGeom>
          <a:noFill/>
        </p:spPr>
      </p:pic>
      <p:pic>
        <p:nvPicPr>
          <p:cNvPr id="1027" name="Picture 3" descr="C:\Documents and Settings\Engelking_Christen\Local Settings\Temporary Internet Files\Content.IE5\TWQ1UIPB\MC9001052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429000"/>
            <a:ext cx="3958264" cy="1571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rgbClr val="7F7F7F"/>
      </a:dk1>
      <a:lt1>
        <a:srgbClr val="F2F2F2"/>
      </a:lt1>
      <a:dk2>
        <a:srgbClr val="8D9BAF"/>
      </a:dk2>
      <a:lt2>
        <a:srgbClr val="A7D6FF"/>
      </a:lt2>
      <a:accent1>
        <a:srgbClr val="B2E389"/>
      </a:accent1>
      <a:accent2>
        <a:srgbClr val="F272AF"/>
      </a:accent2>
      <a:accent3>
        <a:srgbClr val="FED46B"/>
      </a:accent3>
      <a:accent4>
        <a:srgbClr val="0081A5"/>
      </a:accent4>
      <a:accent5>
        <a:srgbClr val="7030A0"/>
      </a:accent5>
      <a:accent6>
        <a:srgbClr val="C9F7F1"/>
      </a:accent6>
      <a:hlink>
        <a:srgbClr val="FDD093"/>
      </a:hlink>
      <a:folHlink>
        <a:srgbClr val="FFFF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4243</TotalTime>
  <Words>505</Words>
  <Application>Microsoft Office PowerPoint</Application>
  <PresentationFormat>On-screen Show (4:3)</PresentationFormat>
  <Paragraphs>63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Motion</vt:lpstr>
      <vt:lpstr>Acceleration</vt:lpstr>
      <vt:lpstr>Action/Reaction</vt:lpstr>
      <vt:lpstr>Air Resistance</vt:lpstr>
      <vt:lpstr>Average Speed</vt:lpstr>
      <vt:lpstr>Balanced Forces</vt:lpstr>
      <vt:lpstr>Deviate</vt:lpstr>
      <vt:lpstr>Direction</vt:lpstr>
      <vt:lpstr>Force</vt:lpstr>
      <vt:lpstr>Friction</vt:lpstr>
      <vt:lpstr>Frictionless Surface</vt:lpstr>
      <vt:lpstr>Gravity</vt:lpstr>
      <vt:lpstr>Inertia</vt:lpstr>
      <vt:lpstr>Linear Distance vs Time Graph</vt:lpstr>
      <vt:lpstr>Media (Medium)</vt:lpstr>
      <vt:lpstr>Motion</vt:lpstr>
      <vt:lpstr>Net Force</vt:lpstr>
      <vt:lpstr>Newton</vt:lpstr>
      <vt:lpstr>Newton’s Laws of Motion</vt:lpstr>
      <vt:lpstr>Position</vt:lpstr>
      <vt:lpstr>Ramps</vt:lpstr>
      <vt:lpstr>Reference Point</vt:lpstr>
      <vt:lpstr>Speed</vt:lpstr>
      <vt:lpstr>Time Interval</vt:lpstr>
      <vt:lpstr>Unbalance Force</vt:lpstr>
      <vt:lpstr>Velocity</vt:lpstr>
      <vt:lpstr>Weight</vt:lpstr>
      <vt:lpstr>X-Axis</vt:lpstr>
      <vt:lpstr>Y-Axis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TREDER_JOHN</dc:creator>
  <cp:lastModifiedBy>engelking_christen</cp:lastModifiedBy>
  <cp:revision>333</cp:revision>
  <dcterms:created xsi:type="dcterms:W3CDTF">2010-02-01T18:26:44Z</dcterms:created>
  <dcterms:modified xsi:type="dcterms:W3CDTF">2011-12-07T19:44:35Z</dcterms:modified>
</cp:coreProperties>
</file>